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79" d="100"/>
          <a:sy n="79" d="100"/>
        </p:scale>
        <p:origin x="21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01/06/2023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01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32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35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1°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2023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7084963"/>
              </p:ext>
            </p:extLst>
          </p:nvPr>
        </p:nvGraphicFramePr>
        <p:xfrm>
          <a:off x="838200" y="1634618"/>
          <a:ext cx="7743853" cy="4691705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0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308.384,36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6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70.960,88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Equipamento APAE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2.944,94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COVID- FEAS BB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89,38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7378304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1.416,00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7002758"/>
                  </a:ext>
                </a:extLst>
              </a:tr>
              <a:tr h="50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APAE e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53.959,44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0920515"/>
                  </a:ext>
                </a:extLst>
              </a:tr>
              <a:tr h="496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FIA atenção CCA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19.987,20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341125"/>
                  </a:ext>
                </a:extLst>
              </a:tr>
              <a:tr h="734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457.742,20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191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81132258"/>
              </p:ext>
            </p:extLst>
          </p:nvPr>
        </p:nvGraphicFramePr>
        <p:xfrm>
          <a:off x="685800" y="1268760"/>
          <a:ext cx="7989888" cy="5402538"/>
        </p:xfrm>
        <a:graphic>
          <a:graphicData uri="http://schemas.openxmlformats.org/drawingml/2006/table">
            <a:tbl>
              <a:tblPr/>
              <a:tblGrid>
                <a:gridCol w="5390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9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1.301.821,46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286.373,85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55.254,04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363.668,47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4.025,00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299.195,90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2.867,40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75.408,84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059791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49.267,74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2.444.028,16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Abril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53242"/>
              </p:ext>
            </p:extLst>
          </p:nvPr>
        </p:nvGraphicFramePr>
        <p:xfrm>
          <a:off x="875532" y="1429198"/>
          <a:ext cx="7358114" cy="5168153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9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533.647,95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Livre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91.715,70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6170530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1.580.327,24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7927567"/>
                  </a:ext>
                </a:extLst>
              </a:tr>
              <a:tr h="445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12.007,39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8093975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142.489,07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3.686,51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2684897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32.409,40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2344762"/>
                  </a:ext>
                </a:extLst>
              </a:tr>
              <a:tr h="40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Escolar Federal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42.999,44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3811148"/>
                  </a:ext>
                </a:extLst>
              </a:tr>
              <a:tr h="575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Onibus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escolar ORE2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4.745,46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5870878"/>
                  </a:ext>
                </a:extLst>
              </a:tr>
              <a:tr h="575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/>
                        <a:t>2.444.028,16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Abril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91791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1.147.557,18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432.770,06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1.580.327,24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42338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74,18%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07030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26,78%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88609"/>
              </p:ext>
            </p:extLst>
          </p:nvPr>
        </p:nvGraphicFramePr>
        <p:xfrm>
          <a:off x="1471600" y="464325"/>
          <a:ext cx="7172350" cy="6205035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3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93.097,19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39.080,72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111.604,56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169.292,79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5.497.202,84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26.698,21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105.571,22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1.583.950,97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563.249,09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1.537.575,38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ARRECADAÇÃO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1.547.086,87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594.922,48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153.081,56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5571667"/>
                  </a:ext>
                </a:extLst>
              </a:tr>
              <a:tr h="413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TRANSF. FNAS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37.052,31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4122158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2022-2025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2023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2163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9.870.000,00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10.125.099,78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444.576,54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79.663,39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250.000,00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587.872,99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16.180,00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9.100.000,00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8.995.761,62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1.045,24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1.448.906,35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1.448.906,35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9.870.000,00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11.574.006,13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2023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028589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8.505.000,00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8.433.938,27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4.800.000,00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4.953.800,33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5.000,00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3.700.000,00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3.480.137,94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850.000,00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2.786.395,63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600.000,00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2.551.817,80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250.000,00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234.577,83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9.355.000,00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11.220.333,90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2023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5272" y="121380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35929"/>
              </p:ext>
            </p:extLst>
          </p:nvPr>
        </p:nvGraphicFramePr>
        <p:xfrm>
          <a:off x="734999" y="1268760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96.270,56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649.582,81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327.055,52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2.577.958,69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2.444.028,16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2.793.473,54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457.742,20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274.996,89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54.445,03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1.102.113,12 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75.341,20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34.926,87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79.818,81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252.580,50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11.220.333,90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99862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460.000,00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05/2022 à  04/2023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57494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31.118.376,95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14.877.410,12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54,00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51,30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49,67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39644"/>
              </p:ext>
            </p:extLst>
          </p:nvPr>
        </p:nvGraphicFramePr>
        <p:xfrm>
          <a:off x="899592" y="2282638"/>
          <a:ext cx="7887250" cy="3459332"/>
        </p:xfrm>
        <a:graphic>
          <a:graphicData uri="http://schemas.openxmlformats.org/drawingml/2006/table">
            <a:tbl>
              <a:tblPr/>
              <a:tblGrid>
                <a:gridCol w="4589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8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47,61%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77441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46,98%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0909341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Quadrimestre 2022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 smtClean="0"/>
                        <a:t>49,23%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66628"/>
                  </a:ext>
                </a:extLst>
              </a:tr>
              <a:tr h="86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49,67</a:t>
                      </a: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6348266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2023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79119978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179.809,55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39.311,51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93.551,80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61.134,82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1.300,00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67.791,41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4.085,40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749,74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6.973,65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457.742,20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20483</TotalTime>
  <Words>785</Words>
  <Application>Microsoft Office PowerPoint</Application>
  <PresentationFormat>Apresentação na tela (4:3)</PresentationFormat>
  <Paragraphs>375</Paragraphs>
  <Slides>15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975</cp:revision>
  <dcterms:created xsi:type="dcterms:W3CDTF">2002-12-04T13:56:03Z</dcterms:created>
  <dcterms:modified xsi:type="dcterms:W3CDTF">2023-06-01T19:23:16Z</dcterms:modified>
</cp:coreProperties>
</file>